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85" r:id="rId3"/>
    <p:sldId id="274" r:id="rId4"/>
    <p:sldId id="286" r:id="rId5"/>
    <p:sldId id="280" r:id="rId6"/>
    <p:sldId id="287" r:id="rId7"/>
    <p:sldId id="281" r:id="rId8"/>
    <p:sldId id="288" r:id="rId9"/>
    <p:sldId id="282" r:id="rId10"/>
    <p:sldId id="289" r:id="rId11"/>
    <p:sldId id="283" r:id="rId12"/>
    <p:sldId id="290" r:id="rId13"/>
    <p:sldId id="28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470"/>
    <p:restoredTop sz="94663"/>
  </p:normalViewPr>
  <p:slideViewPr>
    <p:cSldViewPr snapToGrid="0" snapToObjects="1">
      <p:cViewPr varScale="1">
        <p:scale>
          <a:sx n="107" d="100"/>
          <a:sy n="107" d="100"/>
        </p:scale>
        <p:origin x="168" y="3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559CD1-1112-3E47-B264-7CDAE8F9E285}" type="datetimeFigureOut">
              <a:rPr lang="en-US" smtClean="0"/>
              <a:t>11/4/19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C5979A-1A08-524E-8076-BF955908287F}" type="slidenum">
              <a:rPr lang="en-US" smtClean="0"/>
              <a:t>‹#›</a:t>
            </a:fld>
            <a:endParaRPr lang="en-US"/>
          </a:p>
        </p:txBody>
      </p:sp>
    </p:spTree>
    <p:extLst>
      <p:ext uri="{BB962C8B-B14F-4D97-AF65-F5344CB8AC3E}">
        <p14:creationId xmlns:p14="http://schemas.microsoft.com/office/powerpoint/2010/main" val="1310983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8B58252-912D-A74A-92D1-70095D4CBD76}" type="datetimeFigureOut">
              <a:rPr lang="en-US" smtClean="0"/>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EE2AC-A560-644C-8C87-55D881C3DBFE}" type="slidenum">
              <a:rPr lang="en-US" smtClean="0"/>
              <a:t>‹#›</a:t>
            </a:fld>
            <a:endParaRPr lang="en-US"/>
          </a:p>
        </p:txBody>
      </p:sp>
    </p:spTree>
    <p:extLst>
      <p:ext uri="{BB962C8B-B14F-4D97-AF65-F5344CB8AC3E}">
        <p14:creationId xmlns:p14="http://schemas.microsoft.com/office/powerpoint/2010/main" val="1199843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B58252-912D-A74A-92D1-70095D4CBD76}" type="datetimeFigureOut">
              <a:rPr lang="en-US" smtClean="0"/>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EE2AC-A560-644C-8C87-55D881C3DBFE}" type="slidenum">
              <a:rPr lang="en-US" smtClean="0"/>
              <a:t>‹#›</a:t>
            </a:fld>
            <a:endParaRPr lang="en-US"/>
          </a:p>
        </p:txBody>
      </p:sp>
    </p:spTree>
    <p:extLst>
      <p:ext uri="{BB962C8B-B14F-4D97-AF65-F5344CB8AC3E}">
        <p14:creationId xmlns:p14="http://schemas.microsoft.com/office/powerpoint/2010/main" val="540661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B58252-912D-A74A-92D1-70095D4CBD76}" type="datetimeFigureOut">
              <a:rPr lang="en-US" smtClean="0"/>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EE2AC-A560-644C-8C87-55D881C3DBFE}" type="slidenum">
              <a:rPr lang="en-US" smtClean="0"/>
              <a:t>‹#›</a:t>
            </a:fld>
            <a:endParaRPr lang="en-US"/>
          </a:p>
        </p:txBody>
      </p:sp>
    </p:spTree>
    <p:extLst>
      <p:ext uri="{BB962C8B-B14F-4D97-AF65-F5344CB8AC3E}">
        <p14:creationId xmlns:p14="http://schemas.microsoft.com/office/powerpoint/2010/main" val="886486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B58252-912D-A74A-92D1-70095D4CBD76}" type="datetimeFigureOut">
              <a:rPr lang="en-US" smtClean="0"/>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EE2AC-A560-644C-8C87-55D881C3DBFE}" type="slidenum">
              <a:rPr lang="en-US" smtClean="0"/>
              <a:t>‹#›</a:t>
            </a:fld>
            <a:endParaRPr lang="en-US"/>
          </a:p>
        </p:txBody>
      </p:sp>
    </p:spTree>
    <p:extLst>
      <p:ext uri="{BB962C8B-B14F-4D97-AF65-F5344CB8AC3E}">
        <p14:creationId xmlns:p14="http://schemas.microsoft.com/office/powerpoint/2010/main" val="905536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B58252-912D-A74A-92D1-70095D4CBD76}" type="datetimeFigureOut">
              <a:rPr lang="en-US" smtClean="0"/>
              <a:t>11/4/19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3EE2AC-A560-644C-8C87-55D881C3DBFE}" type="slidenum">
              <a:rPr lang="en-US" smtClean="0"/>
              <a:t>‹#›</a:t>
            </a:fld>
            <a:endParaRPr lang="en-US"/>
          </a:p>
        </p:txBody>
      </p:sp>
    </p:spTree>
    <p:extLst>
      <p:ext uri="{BB962C8B-B14F-4D97-AF65-F5344CB8AC3E}">
        <p14:creationId xmlns:p14="http://schemas.microsoft.com/office/powerpoint/2010/main" val="13704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8B58252-912D-A74A-92D1-70095D4CBD76}" type="datetimeFigureOut">
              <a:rPr lang="en-US" smtClean="0"/>
              <a:t>11/4/19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3EE2AC-A560-644C-8C87-55D881C3DBFE}" type="slidenum">
              <a:rPr lang="en-US" smtClean="0"/>
              <a:t>‹#›</a:t>
            </a:fld>
            <a:endParaRPr lang="en-US"/>
          </a:p>
        </p:txBody>
      </p:sp>
    </p:spTree>
    <p:extLst>
      <p:ext uri="{BB962C8B-B14F-4D97-AF65-F5344CB8AC3E}">
        <p14:creationId xmlns:p14="http://schemas.microsoft.com/office/powerpoint/2010/main" val="1241719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8B58252-912D-A74A-92D1-70095D4CBD76}" type="datetimeFigureOut">
              <a:rPr lang="en-US" smtClean="0"/>
              <a:t>11/4/19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3EE2AC-A560-644C-8C87-55D881C3DBFE}" type="slidenum">
              <a:rPr lang="en-US" smtClean="0"/>
              <a:t>‹#›</a:t>
            </a:fld>
            <a:endParaRPr lang="en-US"/>
          </a:p>
        </p:txBody>
      </p:sp>
    </p:spTree>
    <p:extLst>
      <p:ext uri="{BB962C8B-B14F-4D97-AF65-F5344CB8AC3E}">
        <p14:creationId xmlns:p14="http://schemas.microsoft.com/office/powerpoint/2010/main" val="339302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8B58252-912D-A74A-92D1-70095D4CBD76}" type="datetimeFigureOut">
              <a:rPr lang="en-US" smtClean="0"/>
              <a:t>11/4/19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3EE2AC-A560-644C-8C87-55D881C3DBFE}" type="slidenum">
              <a:rPr lang="en-US" smtClean="0"/>
              <a:t>‹#›</a:t>
            </a:fld>
            <a:endParaRPr lang="en-US"/>
          </a:p>
        </p:txBody>
      </p:sp>
    </p:spTree>
    <p:extLst>
      <p:ext uri="{BB962C8B-B14F-4D97-AF65-F5344CB8AC3E}">
        <p14:creationId xmlns:p14="http://schemas.microsoft.com/office/powerpoint/2010/main" val="1095564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B58252-912D-A74A-92D1-70095D4CBD76}" type="datetimeFigureOut">
              <a:rPr lang="en-US" smtClean="0"/>
              <a:t>11/4/19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3EE2AC-A560-644C-8C87-55D881C3DBFE}" type="slidenum">
              <a:rPr lang="en-US" smtClean="0"/>
              <a:t>‹#›</a:t>
            </a:fld>
            <a:endParaRPr lang="en-US"/>
          </a:p>
        </p:txBody>
      </p:sp>
    </p:spTree>
    <p:extLst>
      <p:ext uri="{BB962C8B-B14F-4D97-AF65-F5344CB8AC3E}">
        <p14:creationId xmlns:p14="http://schemas.microsoft.com/office/powerpoint/2010/main" val="6235771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B58252-912D-A74A-92D1-70095D4CBD76}" type="datetimeFigureOut">
              <a:rPr lang="en-US" smtClean="0"/>
              <a:t>11/4/19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3EE2AC-A560-644C-8C87-55D881C3DBFE}" type="slidenum">
              <a:rPr lang="en-US" smtClean="0"/>
              <a:t>‹#›</a:t>
            </a:fld>
            <a:endParaRPr lang="en-US"/>
          </a:p>
        </p:txBody>
      </p:sp>
    </p:spTree>
    <p:extLst>
      <p:ext uri="{BB962C8B-B14F-4D97-AF65-F5344CB8AC3E}">
        <p14:creationId xmlns:p14="http://schemas.microsoft.com/office/powerpoint/2010/main" val="741450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8B58252-912D-A74A-92D1-70095D4CBD76}" type="datetimeFigureOut">
              <a:rPr lang="en-US" smtClean="0"/>
              <a:t>11/4/19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3EE2AC-A560-644C-8C87-55D881C3DBFE}" type="slidenum">
              <a:rPr lang="en-US" smtClean="0"/>
              <a:t>‹#›</a:t>
            </a:fld>
            <a:endParaRPr lang="en-US"/>
          </a:p>
        </p:txBody>
      </p:sp>
    </p:spTree>
    <p:extLst>
      <p:ext uri="{BB962C8B-B14F-4D97-AF65-F5344CB8AC3E}">
        <p14:creationId xmlns:p14="http://schemas.microsoft.com/office/powerpoint/2010/main" val="1851593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B58252-912D-A74A-92D1-70095D4CBD76}" type="datetimeFigureOut">
              <a:rPr lang="en-US" smtClean="0"/>
              <a:t>11/4/19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3EE2AC-A560-644C-8C87-55D881C3DBFE}" type="slidenum">
              <a:rPr lang="en-US" smtClean="0"/>
              <a:t>‹#›</a:t>
            </a:fld>
            <a:endParaRPr lang="en-US"/>
          </a:p>
        </p:txBody>
      </p:sp>
    </p:spTree>
    <p:extLst>
      <p:ext uri="{BB962C8B-B14F-4D97-AF65-F5344CB8AC3E}">
        <p14:creationId xmlns:p14="http://schemas.microsoft.com/office/powerpoint/2010/main" val="1314222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71F396E-8F00-0949-B803-7406457CE105}"/>
              </a:ext>
            </a:extLst>
          </p:cNvPr>
          <p:cNvPicPr>
            <a:picLocks noChangeAspect="1"/>
          </p:cNvPicPr>
          <p:nvPr/>
        </p:nvPicPr>
        <p:blipFill rotWithShape="1">
          <a:blip r:embed="rId2"/>
          <a:srcRect t="15023" b="14664"/>
          <a:stretch/>
        </p:blipFill>
        <p:spPr>
          <a:xfrm>
            <a:off x="20" y="10"/>
            <a:ext cx="12191980" cy="6857990"/>
          </a:xfrm>
          <a:prstGeom prst="rect">
            <a:avLst/>
          </a:prstGeom>
        </p:spPr>
      </p:pic>
      <p:sp>
        <p:nvSpPr>
          <p:cNvPr id="9"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4" name="TextBox 3"/>
          <p:cNvSpPr txBox="1"/>
          <p:nvPr/>
        </p:nvSpPr>
        <p:spPr>
          <a:xfrm>
            <a:off x="8022021" y="3231931"/>
            <a:ext cx="3852041" cy="1834056"/>
          </a:xfrm>
          <a:prstGeom prst="rect">
            <a:avLst/>
          </a:prstGeom>
        </p:spPr>
        <p:txBody>
          <a:bodyPr vert="horz" lIns="91440" tIns="45720" rIns="91440" bIns="45720" rtlCol="0" anchor="b">
            <a:normAutofit fontScale="92500"/>
          </a:bodyPr>
          <a:lstStyle/>
          <a:p>
            <a:pPr algn="ctr">
              <a:lnSpc>
                <a:spcPct val="90000"/>
              </a:lnSpc>
              <a:spcBef>
                <a:spcPct val="0"/>
              </a:spcBef>
              <a:spcAft>
                <a:spcPts val="600"/>
              </a:spcAft>
            </a:pPr>
            <a:r>
              <a:rPr lang="en-US" sz="2800" b="1" kern="1200">
                <a:solidFill>
                  <a:schemeClr val="tx1"/>
                </a:solidFill>
                <a:latin typeface="+mj-lt"/>
                <a:ea typeface="+mj-ea"/>
                <a:cs typeface="+mj-cs"/>
              </a:rPr>
              <a:t>Love</a:t>
            </a:r>
          </a:p>
          <a:p>
            <a:pPr algn="ctr">
              <a:lnSpc>
                <a:spcPct val="90000"/>
              </a:lnSpc>
              <a:spcBef>
                <a:spcPct val="0"/>
              </a:spcBef>
              <a:spcAft>
                <a:spcPts val="600"/>
              </a:spcAft>
            </a:pPr>
            <a:r>
              <a:rPr lang="en-US" sz="2800" b="1" kern="1200">
                <a:solidFill>
                  <a:schemeClr val="tx1"/>
                </a:solidFill>
                <a:latin typeface="+mj-lt"/>
                <a:ea typeface="+mj-ea"/>
                <a:cs typeface="+mj-cs"/>
              </a:rPr>
              <a:t>An Advent Litany by Erika Kobewka </a:t>
            </a:r>
          </a:p>
          <a:p>
            <a:pPr algn="ctr">
              <a:lnSpc>
                <a:spcPct val="90000"/>
              </a:lnSpc>
              <a:spcBef>
                <a:spcPct val="0"/>
              </a:spcBef>
              <a:spcAft>
                <a:spcPts val="600"/>
              </a:spcAft>
            </a:pPr>
            <a:r>
              <a:rPr lang="en-US" sz="2800" b="1" i="1" kern="1200">
                <a:solidFill>
                  <a:schemeClr val="tx1"/>
                </a:solidFill>
                <a:latin typeface="+mj-lt"/>
                <a:ea typeface="+mj-ea"/>
                <a:cs typeface="+mj-cs"/>
              </a:rPr>
              <a:t>(Old Strathcona Vineyard) </a:t>
            </a:r>
          </a:p>
        </p:txBody>
      </p:sp>
      <p:cxnSp>
        <p:nvCxnSpPr>
          <p:cNvPr id="11" name="Straight Connector 10">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5E1C8D1-C65F-EE45-96A4-3C880EC20785}"/>
              </a:ext>
            </a:extLst>
          </p:cNvPr>
          <p:cNvSpPr txBox="1"/>
          <p:nvPr/>
        </p:nvSpPr>
        <p:spPr>
          <a:xfrm>
            <a:off x="7910496" y="5435530"/>
            <a:ext cx="4075090" cy="584775"/>
          </a:xfrm>
          <a:prstGeom prst="rect">
            <a:avLst/>
          </a:prstGeom>
          <a:noFill/>
        </p:spPr>
        <p:txBody>
          <a:bodyPr wrap="none" rtlCol="0">
            <a:spAutoFit/>
          </a:bodyPr>
          <a:lstStyle/>
          <a:p>
            <a:pPr algn="ctr"/>
            <a:r>
              <a:rPr lang="en-US" sz="1600" i="1" dirty="0"/>
              <a:t>Image: The Word Became Flesh by Krista Heide</a:t>
            </a:r>
          </a:p>
          <a:p>
            <a:pPr algn="ctr"/>
            <a:r>
              <a:rPr lang="en-US" sz="1600" i="1" dirty="0"/>
              <a:t>(Winnipeg Centre Vineyard)</a:t>
            </a:r>
          </a:p>
        </p:txBody>
      </p:sp>
    </p:spTree>
    <p:extLst>
      <p:ext uri="{BB962C8B-B14F-4D97-AF65-F5344CB8AC3E}">
        <p14:creationId xmlns:p14="http://schemas.microsoft.com/office/powerpoint/2010/main" val="20811344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7671661" y="799078"/>
            <a:ext cx="4520339" cy="5530319"/>
          </a:xfrm>
          <a:prstGeom prst="rect">
            <a:avLst/>
          </a:prstGeom>
          <a:solidFill>
            <a:schemeClr val="bg1"/>
          </a:solidFill>
        </p:spPr>
        <p:txBody>
          <a:bodyPr vert="horz" lIns="91440" tIns="45720" rIns="91440" bIns="45720" rtlCol="0" anchor="ctr">
            <a:normAutofit/>
          </a:bodyPr>
          <a:lstStyle/>
          <a:p>
            <a:pPr>
              <a:lnSpc>
                <a:spcPct val="90000"/>
              </a:lnSpc>
              <a:spcBef>
                <a:spcPct val="0"/>
              </a:spcBef>
              <a:spcAft>
                <a:spcPts val="600"/>
              </a:spcAft>
            </a:pPr>
            <a:r>
              <a:rPr lang="en-US" sz="4400" b="1" kern="1200" dirty="0">
                <a:solidFill>
                  <a:schemeClr val="tx1"/>
                </a:solidFill>
                <a:latin typeface="+mj-lt"/>
                <a:ea typeface="+mj-ea"/>
                <a:cs typeface="+mj-cs"/>
              </a:rPr>
              <a:t>Celebrant:</a:t>
            </a:r>
          </a:p>
          <a:p>
            <a:pPr>
              <a:lnSpc>
                <a:spcPct val="90000"/>
              </a:lnSpc>
              <a:spcBef>
                <a:spcPct val="0"/>
              </a:spcBef>
              <a:spcAft>
                <a:spcPts val="600"/>
              </a:spcAft>
            </a:pPr>
            <a:endParaRPr lang="en-US" sz="4400" kern="1200" dirty="0">
              <a:solidFill>
                <a:schemeClr val="tx1"/>
              </a:solidFill>
              <a:latin typeface="+mj-lt"/>
              <a:ea typeface="+mj-ea"/>
              <a:cs typeface="+mj-cs"/>
            </a:endParaRPr>
          </a:p>
          <a:p>
            <a:pPr>
              <a:lnSpc>
                <a:spcPct val="90000"/>
              </a:lnSpc>
              <a:spcBef>
                <a:spcPct val="0"/>
              </a:spcBef>
              <a:spcAft>
                <a:spcPts val="600"/>
              </a:spcAft>
            </a:pPr>
            <a:r>
              <a:rPr lang="en-US" sz="3600" i="1" dirty="0">
                <a:latin typeface="+mj-lt"/>
                <a:ea typeface="+mj-ea"/>
                <a:cs typeface="+mj-cs"/>
              </a:rPr>
              <a:t>He has come to defeat the darkness. He has come to defeat death. He has come to reign and He has come to set all things right. </a:t>
            </a:r>
          </a:p>
          <a:p>
            <a:pPr>
              <a:lnSpc>
                <a:spcPct val="90000"/>
              </a:lnSpc>
              <a:spcBef>
                <a:spcPct val="0"/>
              </a:spcBef>
              <a:spcAft>
                <a:spcPts val="600"/>
              </a:spcAft>
            </a:pPr>
            <a:endParaRPr lang="en-US" sz="3600" i="1" dirty="0">
              <a:latin typeface="+mj-lt"/>
              <a:ea typeface="+mj-ea"/>
              <a:cs typeface="+mj-cs"/>
            </a:endParaRPr>
          </a:p>
          <a:p>
            <a:pPr>
              <a:lnSpc>
                <a:spcPct val="90000"/>
              </a:lnSpc>
              <a:spcBef>
                <a:spcPct val="0"/>
              </a:spcBef>
              <a:spcAft>
                <a:spcPts val="600"/>
              </a:spcAft>
            </a:pPr>
            <a:endParaRPr lang="en-US" sz="4400" kern="1200" dirty="0">
              <a:solidFill>
                <a:schemeClr val="tx1"/>
              </a:solidFill>
              <a:latin typeface="+mj-lt"/>
              <a:ea typeface="+mj-ea"/>
              <a:cs typeface="+mj-cs"/>
            </a:endParaRPr>
          </a:p>
        </p:txBody>
      </p:sp>
      <p:pic>
        <p:nvPicPr>
          <p:cNvPr id="4" name="Picture 3">
            <a:extLst>
              <a:ext uri="{FF2B5EF4-FFF2-40B4-BE49-F238E27FC236}">
                <a16:creationId xmlns:a16="http://schemas.microsoft.com/office/drawing/2014/main" id="{85F54F80-B661-C343-AE82-7BE3225F6615}"/>
              </a:ext>
            </a:extLst>
          </p:cNvPr>
          <p:cNvPicPr>
            <a:picLocks noChangeAspect="1"/>
          </p:cNvPicPr>
          <p:nvPr/>
        </p:nvPicPr>
        <p:blipFill rotWithShape="1">
          <a:blip r:embed="rId2"/>
          <a:srcRect l="1461" r="10645" b="-1"/>
          <a:stretch/>
        </p:blipFill>
        <p:spPr>
          <a:xfrm>
            <a:off x="20" y="10"/>
            <a:ext cx="7534636" cy="6857990"/>
          </a:xfrm>
          <a:prstGeom prst="rect">
            <a:avLst/>
          </a:prstGeom>
        </p:spPr>
      </p:pic>
    </p:spTree>
    <p:extLst>
      <p:ext uri="{BB962C8B-B14F-4D97-AF65-F5344CB8AC3E}">
        <p14:creationId xmlns:p14="http://schemas.microsoft.com/office/powerpoint/2010/main" val="14513916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8153399" y="365125"/>
            <a:ext cx="3430605" cy="5530319"/>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b="1" kern="1200">
                <a:solidFill>
                  <a:schemeClr val="tx1"/>
                </a:solidFill>
                <a:latin typeface="+mj-lt"/>
                <a:ea typeface="+mj-ea"/>
                <a:cs typeface="+mj-cs"/>
              </a:rPr>
              <a:t>The People:</a:t>
            </a:r>
          </a:p>
          <a:p>
            <a:pPr>
              <a:lnSpc>
                <a:spcPct val="90000"/>
              </a:lnSpc>
              <a:spcBef>
                <a:spcPct val="0"/>
              </a:spcBef>
              <a:spcAft>
                <a:spcPts val="600"/>
              </a:spcAft>
            </a:pPr>
            <a:endParaRPr lang="en-US" sz="4400" kern="1200">
              <a:solidFill>
                <a:schemeClr val="tx1"/>
              </a:solidFill>
              <a:latin typeface="+mj-lt"/>
              <a:ea typeface="+mj-ea"/>
              <a:cs typeface="+mj-cs"/>
            </a:endParaRPr>
          </a:p>
          <a:p>
            <a:pPr>
              <a:lnSpc>
                <a:spcPct val="90000"/>
              </a:lnSpc>
              <a:spcBef>
                <a:spcPct val="0"/>
              </a:spcBef>
              <a:spcAft>
                <a:spcPts val="600"/>
              </a:spcAft>
            </a:pPr>
            <a:r>
              <a:rPr lang="en-US" sz="4400" i="1" kern="1200">
                <a:solidFill>
                  <a:schemeClr val="tx1"/>
                </a:solidFill>
                <a:latin typeface="+mj-lt"/>
                <a:ea typeface="+mj-ea"/>
                <a:cs typeface="+mj-cs"/>
              </a:rPr>
              <a:t>Joy to the world! </a:t>
            </a:r>
          </a:p>
          <a:p>
            <a:pPr>
              <a:lnSpc>
                <a:spcPct val="90000"/>
              </a:lnSpc>
              <a:spcBef>
                <a:spcPct val="0"/>
              </a:spcBef>
              <a:spcAft>
                <a:spcPts val="600"/>
              </a:spcAft>
            </a:pPr>
            <a:r>
              <a:rPr lang="en-US" sz="4400" i="1" kern="1200">
                <a:solidFill>
                  <a:schemeClr val="tx1"/>
                </a:solidFill>
                <a:latin typeface="+mj-lt"/>
                <a:ea typeface="+mj-ea"/>
                <a:cs typeface="+mj-cs"/>
              </a:rPr>
              <a:t>The Lord has come! </a:t>
            </a:r>
          </a:p>
          <a:p>
            <a:pPr>
              <a:lnSpc>
                <a:spcPct val="90000"/>
              </a:lnSpc>
              <a:spcBef>
                <a:spcPct val="0"/>
              </a:spcBef>
              <a:spcAft>
                <a:spcPts val="600"/>
              </a:spcAft>
            </a:pPr>
            <a:endParaRPr lang="en-US" sz="4400" kern="1200">
              <a:solidFill>
                <a:schemeClr val="tx1"/>
              </a:solidFill>
              <a:latin typeface="+mj-lt"/>
              <a:ea typeface="+mj-ea"/>
              <a:cs typeface="+mj-cs"/>
            </a:endParaRPr>
          </a:p>
        </p:txBody>
      </p:sp>
      <p:pic>
        <p:nvPicPr>
          <p:cNvPr id="4" name="Picture 3">
            <a:extLst>
              <a:ext uri="{FF2B5EF4-FFF2-40B4-BE49-F238E27FC236}">
                <a16:creationId xmlns:a16="http://schemas.microsoft.com/office/drawing/2014/main" id="{86F251A0-0C27-E74B-A344-2DC57D148430}"/>
              </a:ext>
            </a:extLst>
          </p:cNvPr>
          <p:cNvPicPr>
            <a:picLocks noChangeAspect="1"/>
          </p:cNvPicPr>
          <p:nvPr/>
        </p:nvPicPr>
        <p:blipFill rotWithShape="1">
          <a:blip r:embed="rId2"/>
          <a:srcRect l="1461" r="10645" b="-1"/>
          <a:stretch/>
        </p:blipFill>
        <p:spPr>
          <a:xfrm>
            <a:off x="20" y="10"/>
            <a:ext cx="7534636" cy="6857990"/>
          </a:xfrm>
          <a:prstGeom prst="rect">
            <a:avLst/>
          </a:prstGeom>
        </p:spPr>
      </p:pic>
    </p:spTree>
    <p:extLst>
      <p:ext uri="{BB962C8B-B14F-4D97-AF65-F5344CB8AC3E}">
        <p14:creationId xmlns:p14="http://schemas.microsoft.com/office/powerpoint/2010/main" val="4011736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7671661" y="799078"/>
            <a:ext cx="4520339" cy="5530319"/>
          </a:xfrm>
          <a:prstGeom prst="rect">
            <a:avLst/>
          </a:prstGeom>
          <a:solidFill>
            <a:schemeClr val="bg1"/>
          </a:solidFill>
        </p:spPr>
        <p:txBody>
          <a:bodyPr vert="horz" lIns="91440" tIns="45720" rIns="91440" bIns="45720" rtlCol="0" anchor="ctr">
            <a:normAutofit/>
          </a:bodyPr>
          <a:lstStyle/>
          <a:p>
            <a:pPr>
              <a:lnSpc>
                <a:spcPct val="90000"/>
              </a:lnSpc>
              <a:spcBef>
                <a:spcPct val="0"/>
              </a:spcBef>
              <a:spcAft>
                <a:spcPts val="600"/>
              </a:spcAft>
            </a:pPr>
            <a:r>
              <a:rPr lang="en-US" sz="4400" b="1" kern="1200" dirty="0">
                <a:solidFill>
                  <a:schemeClr val="tx1"/>
                </a:solidFill>
                <a:latin typeface="+mj-lt"/>
                <a:ea typeface="+mj-ea"/>
                <a:cs typeface="+mj-cs"/>
              </a:rPr>
              <a:t>Celebrant:</a:t>
            </a:r>
          </a:p>
          <a:p>
            <a:pPr>
              <a:lnSpc>
                <a:spcPct val="90000"/>
              </a:lnSpc>
              <a:spcBef>
                <a:spcPct val="0"/>
              </a:spcBef>
              <a:spcAft>
                <a:spcPts val="600"/>
              </a:spcAft>
            </a:pPr>
            <a:endParaRPr lang="en-US" sz="4400" kern="1200" dirty="0">
              <a:solidFill>
                <a:schemeClr val="tx1"/>
              </a:solidFill>
              <a:latin typeface="+mj-lt"/>
              <a:ea typeface="+mj-ea"/>
              <a:cs typeface="+mj-cs"/>
            </a:endParaRPr>
          </a:p>
          <a:p>
            <a:pPr>
              <a:lnSpc>
                <a:spcPct val="90000"/>
              </a:lnSpc>
              <a:spcBef>
                <a:spcPct val="0"/>
              </a:spcBef>
              <a:spcAft>
                <a:spcPts val="600"/>
              </a:spcAft>
            </a:pPr>
            <a:r>
              <a:rPr lang="en-US" sz="3600" i="1" dirty="0">
                <a:latin typeface="+mj-lt"/>
                <a:ea typeface="+mj-ea"/>
                <a:cs typeface="+mj-cs"/>
              </a:rPr>
              <a:t>So lift up your faces towards the dawn. A new light presses into our world. Arise to meet your maker. Arise to meet your king. </a:t>
            </a:r>
          </a:p>
          <a:p>
            <a:pPr>
              <a:lnSpc>
                <a:spcPct val="90000"/>
              </a:lnSpc>
              <a:spcBef>
                <a:spcPct val="0"/>
              </a:spcBef>
              <a:spcAft>
                <a:spcPts val="600"/>
              </a:spcAft>
            </a:pPr>
            <a:endParaRPr lang="en-US" sz="3600" i="1" dirty="0">
              <a:latin typeface="+mj-lt"/>
              <a:ea typeface="+mj-ea"/>
              <a:cs typeface="+mj-cs"/>
            </a:endParaRPr>
          </a:p>
          <a:p>
            <a:pPr>
              <a:lnSpc>
                <a:spcPct val="90000"/>
              </a:lnSpc>
              <a:spcBef>
                <a:spcPct val="0"/>
              </a:spcBef>
              <a:spcAft>
                <a:spcPts val="600"/>
              </a:spcAft>
            </a:pPr>
            <a:endParaRPr lang="en-US" sz="4400" kern="1200" dirty="0">
              <a:solidFill>
                <a:schemeClr val="tx1"/>
              </a:solidFill>
              <a:latin typeface="+mj-lt"/>
              <a:ea typeface="+mj-ea"/>
              <a:cs typeface="+mj-cs"/>
            </a:endParaRPr>
          </a:p>
        </p:txBody>
      </p:sp>
      <p:pic>
        <p:nvPicPr>
          <p:cNvPr id="4" name="Picture 3">
            <a:extLst>
              <a:ext uri="{FF2B5EF4-FFF2-40B4-BE49-F238E27FC236}">
                <a16:creationId xmlns:a16="http://schemas.microsoft.com/office/drawing/2014/main" id="{85F54F80-B661-C343-AE82-7BE3225F6615}"/>
              </a:ext>
            </a:extLst>
          </p:cNvPr>
          <p:cNvPicPr>
            <a:picLocks noChangeAspect="1"/>
          </p:cNvPicPr>
          <p:nvPr/>
        </p:nvPicPr>
        <p:blipFill rotWithShape="1">
          <a:blip r:embed="rId2"/>
          <a:srcRect l="1461" r="10645" b="-1"/>
          <a:stretch/>
        </p:blipFill>
        <p:spPr>
          <a:xfrm>
            <a:off x="20" y="10"/>
            <a:ext cx="7534636" cy="6857990"/>
          </a:xfrm>
          <a:prstGeom prst="rect">
            <a:avLst/>
          </a:prstGeom>
        </p:spPr>
      </p:pic>
    </p:spTree>
    <p:extLst>
      <p:ext uri="{BB962C8B-B14F-4D97-AF65-F5344CB8AC3E}">
        <p14:creationId xmlns:p14="http://schemas.microsoft.com/office/powerpoint/2010/main" val="42559661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8153399" y="365125"/>
            <a:ext cx="3430605" cy="5530319"/>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b="1" kern="1200">
                <a:solidFill>
                  <a:schemeClr val="tx1"/>
                </a:solidFill>
                <a:latin typeface="+mj-lt"/>
                <a:ea typeface="+mj-ea"/>
                <a:cs typeface="+mj-cs"/>
              </a:rPr>
              <a:t>The People:</a:t>
            </a:r>
          </a:p>
          <a:p>
            <a:pPr>
              <a:lnSpc>
                <a:spcPct val="90000"/>
              </a:lnSpc>
              <a:spcBef>
                <a:spcPct val="0"/>
              </a:spcBef>
              <a:spcAft>
                <a:spcPts val="600"/>
              </a:spcAft>
            </a:pPr>
            <a:endParaRPr lang="en-US" sz="4400" kern="1200">
              <a:solidFill>
                <a:schemeClr val="tx1"/>
              </a:solidFill>
              <a:latin typeface="+mj-lt"/>
              <a:ea typeface="+mj-ea"/>
              <a:cs typeface="+mj-cs"/>
            </a:endParaRPr>
          </a:p>
          <a:p>
            <a:pPr>
              <a:lnSpc>
                <a:spcPct val="90000"/>
              </a:lnSpc>
              <a:spcBef>
                <a:spcPct val="0"/>
              </a:spcBef>
              <a:spcAft>
                <a:spcPts val="600"/>
              </a:spcAft>
            </a:pPr>
            <a:r>
              <a:rPr lang="en-US" sz="4400" i="1" kern="1200">
                <a:solidFill>
                  <a:schemeClr val="tx1"/>
                </a:solidFill>
                <a:latin typeface="+mj-lt"/>
                <a:ea typeface="+mj-ea"/>
                <a:cs typeface="+mj-cs"/>
              </a:rPr>
              <a:t>Joy to the world! </a:t>
            </a:r>
          </a:p>
          <a:p>
            <a:pPr>
              <a:lnSpc>
                <a:spcPct val="90000"/>
              </a:lnSpc>
              <a:spcBef>
                <a:spcPct val="0"/>
              </a:spcBef>
              <a:spcAft>
                <a:spcPts val="600"/>
              </a:spcAft>
            </a:pPr>
            <a:r>
              <a:rPr lang="en-US" sz="4400" i="1" kern="1200">
                <a:solidFill>
                  <a:schemeClr val="tx1"/>
                </a:solidFill>
                <a:latin typeface="+mj-lt"/>
                <a:ea typeface="+mj-ea"/>
                <a:cs typeface="+mj-cs"/>
              </a:rPr>
              <a:t>The Lord has come! </a:t>
            </a:r>
          </a:p>
          <a:p>
            <a:pPr>
              <a:lnSpc>
                <a:spcPct val="90000"/>
              </a:lnSpc>
              <a:spcBef>
                <a:spcPct val="0"/>
              </a:spcBef>
              <a:spcAft>
                <a:spcPts val="600"/>
              </a:spcAft>
            </a:pPr>
            <a:endParaRPr lang="en-US" sz="4400" kern="1200">
              <a:solidFill>
                <a:schemeClr val="tx1"/>
              </a:solidFill>
              <a:latin typeface="+mj-lt"/>
              <a:ea typeface="+mj-ea"/>
              <a:cs typeface="+mj-cs"/>
            </a:endParaRPr>
          </a:p>
        </p:txBody>
      </p:sp>
      <p:pic>
        <p:nvPicPr>
          <p:cNvPr id="4" name="Picture 3">
            <a:extLst>
              <a:ext uri="{FF2B5EF4-FFF2-40B4-BE49-F238E27FC236}">
                <a16:creationId xmlns:a16="http://schemas.microsoft.com/office/drawing/2014/main" id="{DB000F9A-DD54-E042-B77D-DE2D7854E59D}"/>
              </a:ext>
            </a:extLst>
          </p:cNvPr>
          <p:cNvPicPr>
            <a:picLocks noChangeAspect="1"/>
          </p:cNvPicPr>
          <p:nvPr/>
        </p:nvPicPr>
        <p:blipFill rotWithShape="1">
          <a:blip r:embed="rId2"/>
          <a:srcRect l="1461" r="10645" b="-1"/>
          <a:stretch/>
        </p:blipFill>
        <p:spPr>
          <a:xfrm>
            <a:off x="20" y="10"/>
            <a:ext cx="7534636" cy="6857990"/>
          </a:xfrm>
          <a:prstGeom prst="rect">
            <a:avLst/>
          </a:prstGeom>
        </p:spPr>
      </p:pic>
    </p:spTree>
    <p:extLst>
      <p:ext uri="{BB962C8B-B14F-4D97-AF65-F5344CB8AC3E}">
        <p14:creationId xmlns:p14="http://schemas.microsoft.com/office/powerpoint/2010/main" val="3033202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7780169" y="799078"/>
            <a:ext cx="4411831" cy="5530319"/>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b="1" kern="1200" dirty="0">
                <a:solidFill>
                  <a:schemeClr val="tx1"/>
                </a:solidFill>
                <a:latin typeface="+mj-lt"/>
                <a:ea typeface="+mj-ea"/>
                <a:cs typeface="+mj-cs"/>
              </a:rPr>
              <a:t>Celebrant:</a:t>
            </a:r>
          </a:p>
          <a:p>
            <a:pPr>
              <a:lnSpc>
                <a:spcPct val="90000"/>
              </a:lnSpc>
              <a:spcBef>
                <a:spcPct val="0"/>
              </a:spcBef>
              <a:spcAft>
                <a:spcPts val="600"/>
              </a:spcAft>
            </a:pPr>
            <a:endParaRPr lang="en-US" sz="4400" kern="1200" dirty="0">
              <a:solidFill>
                <a:schemeClr val="tx1"/>
              </a:solidFill>
              <a:latin typeface="+mj-lt"/>
              <a:ea typeface="+mj-ea"/>
              <a:cs typeface="+mj-cs"/>
            </a:endParaRPr>
          </a:p>
          <a:p>
            <a:pPr>
              <a:lnSpc>
                <a:spcPct val="90000"/>
              </a:lnSpc>
              <a:spcBef>
                <a:spcPct val="0"/>
              </a:spcBef>
              <a:spcAft>
                <a:spcPts val="600"/>
              </a:spcAft>
            </a:pPr>
            <a:r>
              <a:rPr lang="en-US" sz="4000" i="1" dirty="0">
                <a:latin typeface="+mj-lt"/>
                <a:ea typeface="+mj-ea"/>
                <a:cs typeface="+mj-cs"/>
              </a:rPr>
              <a:t>Behold, the people walking in darkness have seen a great light, on those living in the land of deep darkness, a light has dawned. </a:t>
            </a:r>
          </a:p>
          <a:p>
            <a:pPr>
              <a:lnSpc>
                <a:spcPct val="90000"/>
              </a:lnSpc>
              <a:spcBef>
                <a:spcPct val="0"/>
              </a:spcBef>
              <a:spcAft>
                <a:spcPts val="600"/>
              </a:spcAft>
            </a:pPr>
            <a:endParaRPr lang="en-US" sz="4400" kern="1200" dirty="0">
              <a:solidFill>
                <a:schemeClr val="tx1"/>
              </a:solidFill>
              <a:latin typeface="+mj-lt"/>
              <a:ea typeface="+mj-ea"/>
              <a:cs typeface="+mj-cs"/>
            </a:endParaRPr>
          </a:p>
        </p:txBody>
      </p:sp>
      <p:pic>
        <p:nvPicPr>
          <p:cNvPr id="4" name="Picture 3">
            <a:extLst>
              <a:ext uri="{FF2B5EF4-FFF2-40B4-BE49-F238E27FC236}">
                <a16:creationId xmlns:a16="http://schemas.microsoft.com/office/drawing/2014/main" id="{85F54F80-B661-C343-AE82-7BE3225F6615}"/>
              </a:ext>
            </a:extLst>
          </p:cNvPr>
          <p:cNvPicPr>
            <a:picLocks noChangeAspect="1"/>
          </p:cNvPicPr>
          <p:nvPr/>
        </p:nvPicPr>
        <p:blipFill rotWithShape="1">
          <a:blip r:embed="rId2"/>
          <a:srcRect l="1461" r="10645" b="-1"/>
          <a:stretch/>
        </p:blipFill>
        <p:spPr>
          <a:xfrm>
            <a:off x="20" y="10"/>
            <a:ext cx="7534636" cy="6857990"/>
          </a:xfrm>
          <a:prstGeom prst="rect">
            <a:avLst/>
          </a:prstGeom>
        </p:spPr>
      </p:pic>
    </p:spTree>
    <p:extLst>
      <p:ext uri="{BB962C8B-B14F-4D97-AF65-F5344CB8AC3E}">
        <p14:creationId xmlns:p14="http://schemas.microsoft.com/office/powerpoint/2010/main" val="18734239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8153399" y="365125"/>
            <a:ext cx="3430605" cy="5530319"/>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b="1" kern="1200">
                <a:solidFill>
                  <a:schemeClr val="tx1"/>
                </a:solidFill>
                <a:latin typeface="+mj-lt"/>
                <a:ea typeface="+mj-ea"/>
                <a:cs typeface="+mj-cs"/>
              </a:rPr>
              <a:t>The People:</a:t>
            </a:r>
          </a:p>
          <a:p>
            <a:pPr>
              <a:lnSpc>
                <a:spcPct val="90000"/>
              </a:lnSpc>
              <a:spcBef>
                <a:spcPct val="0"/>
              </a:spcBef>
              <a:spcAft>
                <a:spcPts val="600"/>
              </a:spcAft>
            </a:pPr>
            <a:endParaRPr lang="en-US" sz="4400" kern="1200">
              <a:solidFill>
                <a:schemeClr val="tx1"/>
              </a:solidFill>
              <a:latin typeface="+mj-lt"/>
              <a:ea typeface="+mj-ea"/>
              <a:cs typeface="+mj-cs"/>
            </a:endParaRPr>
          </a:p>
          <a:p>
            <a:pPr>
              <a:lnSpc>
                <a:spcPct val="90000"/>
              </a:lnSpc>
              <a:spcBef>
                <a:spcPct val="0"/>
              </a:spcBef>
              <a:spcAft>
                <a:spcPts val="600"/>
              </a:spcAft>
            </a:pPr>
            <a:r>
              <a:rPr lang="en-US" sz="4400" i="1" kern="1200">
                <a:solidFill>
                  <a:schemeClr val="tx1"/>
                </a:solidFill>
                <a:latin typeface="+mj-lt"/>
                <a:ea typeface="+mj-ea"/>
                <a:cs typeface="+mj-cs"/>
              </a:rPr>
              <a:t>Joy to the world! </a:t>
            </a:r>
          </a:p>
          <a:p>
            <a:pPr>
              <a:lnSpc>
                <a:spcPct val="90000"/>
              </a:lnSpc>
              <a:spcBef>
                <a:spcPct val="0"/>
              </a:spcBef>
              <a:spcAft>
                <a:spcPts val="600"/>
              </a:spcAft>
            </a:pPr>
            <a:r>
              <a:rPr lang="en-US" sz="4400" i="1" kern="1200">
                <a:solidFill>
                  <a:schemeClr val="tx1"/>
                </a:solidFill>
                <a:latin typeface="+mj-lt"/>
                <a:ea typeface="+mj-ea"/>
                <a:cs typeface="+mj-cs"/>
              </a:rPr>
              <a:t>The Lord has come! </a:t>
            </a:r>
          </a:p>
          <a:p>
            <a:pPr>
              <a:lnSpc>
                <a:spcPct val="90000"/>
              </a:lnSpc>
              <a:spcBef>
                <a:spcPct val="0"/>
              </a:spcBef>
              <a:spcAft>
                <a:spcPts val="600"/>
              </a:spcAft>
            </a:pPr>
            <a:endParaRPr lang="en-US" sz="4400" kern="1200">
              <a:solidFill>
                <a:schemeClr val="tx1"/>
              </a:solidFill>
              <a:latin typeface="+mj-lt"/>
              <a:ea typeface="+mj-ea"/>
              <a:cs typeface="+mj-cs"/>
            </a:endParaRPr>
          </a:p>
        </p:txBody>
      </p:sp>
      <p:pic>
        <p:nvPicPr>
          <p:cNvPr id="4" name="Picture 3">
            <a:extLst>
              <a:ext uri="{FF2B5EF4-FFF2-40B4-BE49-F238E27FC236}">
                <a16:creationId xmlns:a16="http://schemas.microsoft.com/office/drawing/2014/main" id="{85F54F80-B661-C343-AE82-7BE3225F6615}"/>
              </a:ext>
            </a:extLst>
          </p:cNvPr>
          <p:cNvPicPr>
            <a:picLocks noChangeAspect="1"/>
          </p:cNvPicPr>
          <p:nvPr/>
        </p:nvPicPr>
        <p:blipFill rotWithShape="1">
          <a:blip r:embed="rId2"/>
          <a:srcRect l="1461" r="10645" b="-1"/>
          <a:stretch/>
        </p:blipFill>
        <p:spPr>
          <a:xfrm>
            <a:off x="20" y="10"/>
            <a:ext cx="7534636" cy="6857990"/>
          </a:xfrm>
          <a:prstGeom prst="rect">
            <a:avLst/>
          </a:prstGeom>
        </p:spPr>
      </p:pic>
    </p:spTree>
    <p:extLst>
      <p:ext uri="{BB962C8B-B14F-4D97-AF65-F5344CB8AC3E}">
        <p14:creationId xmlns:p14="http://schemas.microsoft.com/office/powerpoint/2010/main" val="1389398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7780169" y="799078"/>
            <a:ext cx="4411831" cy="5530319"/>
          </a:xfrm>
          <a:prstGeom prst="rect">
            <a:avLst/>
          </a:prstGeom>
          <a:solidFill>
            <a:schemeClr val="bg1"/>
          </a:solidFill>
        </p:spPr>
        <p:txBody>
          <a:bodyPr vert="horz" lIns="91440" tIns="45720" rIns="91440" bIns="45720" rtlCol="0" anchor="ctr">
            <a:normAutofit fontScale="92500"/>
          </a:bodyPr>
          <a:lstStyle/>
          <a:p>
            <a:pPr>
              <a:lnSpc>
                <a:spcPct val="90000"/>
              </a:lnSpc>
              <a:spcBef>
                <a:spcPct val="0"/>
              </a:spcBef>
              <a:spcAft>
                <a:spcPts val="600"/>
              </a:spcAft>
            </a:pPr>
            <a:r>
              <a:rPr lang="en-US" sz="4400" b="1" kern="1200" dirty="0">
                <a:solidFill>
                  <a:schemeClr val="tx1"/>
                </a:solidFill>
                <a:latin typeface="+mj-lt"/>
                <a:ea typeface="+mj-ea"/>
                <a:cs typeface="+mj-cs"/>
              </a:rPr>
              <a:t>Celebrant:</a:t>
            </a:r>
          </a:p>
          <a:p>
            <a:pPr>
              <a:lnSpc>
                <a:spcPct val="90000"/>
              </a:lnSpc>
              <a:spcBef>
                <a:spcPct val="0"/>
              </a:spcBef>
              <a:spcAft>
                <a:spcPts val="600"/>
              </a:spcAft>
            </a:pPr>
            <a:endParaRPr lang="en-US" sz="4400" kern="1200" dirty="0">
              <a:solidFill>
                <a:schemeClr val="tx1"/>
              </a:solidFill>
              <a:latin typeface="+mj-lt"/>
              <a:ea typeface="+mj-ea"/>
              <a:cs typeface="+mj-cs"/>
            </a:endParaRPr>
          </a:p>
          <a:p>
            <a:pPr>
              <a:lnSpc>
                <a:spcPct val="90000"/>
              </a:lnSpc>
              <a:spcBef>
                <a:spcPct val="0"/>
              </a:spcBef>
              <a:spcAft>
                <a:spcPts val="600"/>
              </a:spcAft>
            </a:pPr>
            <a:r>
              <a:rPr lang="en-US" sz="3900" i="1" dirty="0">
                <a:latin typeface="+mj-lt"/>
                <a:ea typeface="+mj-ea"/>
                <a:cs typeface="+mj-cs"/>
              </a:rPr>
              <a:t>His name is Jesus and He has come to rescue the lost. His name is Jesus and He has come to set the captives free. His name is Jesus and He has come to make all things new. </a:t>
            </a:r>
          </a:p>
          <a:p>
            <a:pPr>
              <a:lnSpc>
                <a:spcPct val="90000"/>
              </a:lnSpc>
              <a:spcBef>
                <a:spcPct val="0"/>
              </a:spcBef>
              <a:spcAft>
                <a:spcPts val="600"/>
              </a:spcAft>
            </a:pPr>
            <a:endParaRPr lang="en-US" sz="4000" i="1" dirty="0">
              <a:latin typeface="+mj-lt"/>
              <a:ea typeface="+mj-ea"/>
              <a:cs typeface="+mj-cs"/>
            </a:endParaRPr>
          </a:p>
          <a:p>
            <a:pPr>
              <a:lnSpc>
                <a:spcPct val="90000"/>
              </a:lnSpc>
              <a:spcBef>
                <a:spcPct val="0"/>
              </a:spcBef>
              <a:spcAft>
                <a:spcPts val="600"/>
              </a:spcAft>
            </a:pPr>
            <a:endParaRPr lang="en-US" sz="4400" kern="1200" dirty="0">
              <a:solidFill>
                <a:schemeClr val="tx1"/>
              </a:solidFill>
              <a:latin typeface="+mj-lt"/>
              <a:ea typeface="+mj-ea"/>
              <a:cs typeface="+mj-cs"/>
            </a:endParaRPr>
          </a:p>
        </p:txBody>
      </p:sp>
      <p:pic>
        <p:nvPicPr>
          <p:cNvPr id="4" name="Picture 3">
            <a:extLst>
              <a:ext uri="{FF2B5EF4-FFF2-40B4-BE49-F238E27FC236}">
                <a16:creationId xmlns:a16="http://schemas.microsoft.com/office/drawing/2014/main" id="{85F54F80-B661-C343-AE82-7BE3225F6615}"/>
              </a:ext>
            </a:extLst>
          </p:cNvPr>
          <p:cNvPicPr>
            <a:picLocks noChangeAspect="1"/>
          </p:cNvPicPr>
          <p:nvPr/>
        </p:nvPicPr>
        <p:blipFill rotWithShape="1">
          <a:blip r:embed="rId2"/>
          <a:srcRect l="1461" r="10645" b="-1"/>
          <a:stretch/>
        </p:blipFill>
        <p:spPr>
          <a:xfrm>
            <a:off x="20" y="10"/>
            <a:ext cx="7534636" cy="6857990"/>
          </a:xfrm>
          <a:prstGeom prst="rect">
            <a:avLst/>
          </a:prstGeom>
        </p:spPr>
      </p:pic>
    </p:spTree>
    <p:extLst>
      <p:ext uri="{BB962C8B-B14F-4D97-AF65-F5344CB8AC3E}">
        <p14:creationId xmlns:p14="http://schemas.microsoft.com/office/powerpoint/2010/main" val="9209893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8153399" y="365125"/>
            <a:ext cx="3430605" cy="5530319"/>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b="1" kern="1200">
                <a:solidFill>
                  <a:schemeClr val="tx1"/>
                </a:solidFill>
                <a:latin typeface="+mj-lt"/>
                <a:ea typeface="+mj-ea"/>
                <a:cs typeface="+mj-cs"/>
              </a:rPr>
              <a:t>The People:</a:t>
            </a:r>
          </a:p>
          <a:p>
            <a:pPr>
              <a:lnSpc>
                <a:spcPct val="90000"/>
              </a:lnSpc>
              <a:spcBef>
                <a:spcPct val="0"/>
              </a:spcBef>
              <a:spcAft>
                <a:spcPts val="600"/>
              </a:spcAft>
            </a:pPr>
            <a:endParaRPr lang="en-US" sz="4400" kern="1200">
              <a:solidFill>
                <a:schemeClr val="tx1"/>
              </a:solidFill>
              <a:latin typeface="+mj-lt"/>
              <a:ea typeface="+mj-ea"/>
              <a:cs typeface="+mj-cs"/>
            </a:endParaRPr>
          </a:p>
          <a:p>
            <a:pPr>
              <a:lnSpc>
                <a:spcPct val="90000"/>
              </a:lnSpc>
              <a:spcBef>
                <a:spcPct val="0"/>
              </a:spcBef>
              <a:spcAft>
                <a:spcPts val="600"/>
              </a:spcAft>
            </a:pPr>
            <a:r>
              <a:rPr lang="en-US" sz="4400" i="1" kern="1200">
                <a:solidFill>
                  <a:schemeClr val="tx1"/>
                </a:solidFill>
                <a:latin typeface="+mj-lt"/>
                <a:ea typeface="+mj-ea"/>
                <a:cs typeface="+mj-cs"/>
              </a:rPr>
              <a:t>Joy to the world! </a:t>
            </a:r>
          </a:p>
          <a:p>
            <a:pPr>
              <a:lnSpc>
                <a:spcPct val="90000"/>
              </a:lnSpc>
              <a:spcBef>
                <a:spcPct val="0"/>
              </a:spcBef>
              <a:spcAft>
                <a:spcPts val="600"/>
              </a:spcAft>
            </a:pPr>
            <a:r>
              <a:rPr lang="en-US" sz="4400" i="1" kern="1200">
                <a:solidFill>
                  <a:schemeClr val="tx1"/>
                </a:solidFill>
                <a:latin typeface="+mj-lt"/>
                <a:ea typeface="+mj-ea"/>
                <a:cs typeface="+mj-cs"/>
              </a:rPr>
              <a:t>The Lord has come! </a:t>
            </a:r>
          </a:p>
          <a:p>
            <a:pPr>
              <a:lnSpc>
                <a:spcPct val="90000"/>
              </a:lnSpc>
              <a:spcBef>
                <a:spcPct val="0"/>
              </a:spcBef>
              <a:spcAft>
                <a:spcPts val="600"/>
              </a:spcAft>
            </a:pPr>
            <a:endParaRPr lang="en-US" sz="4400" kern="1200">
              <a:solidFill>
                <a:schemeClr val="tx1"/>
              </a:solidFill>
              <a:latin typeface="+mj-lt"/>
              <a:ea typeface="+mj-ea"/>
              <a:cs typeface="+mj-cs"/>
            </a:endParaRPr>
          </a:p>
        </p:txBody>
      </p:sp>
      <p:pic>
        <p:nvPicPr>
          <p:cNvPr id="4" name="Picture 3">
            <a:extLst>
              <a:ext uri="{FF2B5EF4-FFF2-40B4-BE49-F238E27FC236}">
                <a16:creationId xmlns:a16="http://schemas.microsoft.com/office/drawing/2014/main" id="{E5592C0F-2CF8-4E4E-AB68-9B7C11D42B1C}"/>
              </a:ext>
            </a:extLst>
          </p:cNvPr>
          <p:cNvPicPr>
            <a:picLocks noChangeAspect="1"/>
          </p:cNvPicPr>
          <p:nvPr/>
        </p:nvPicPr>
        <p:blipFill rotWithShape="1">
          <a:blip r:embed="rId2"/>
          <a:srcRect l="1461" r="10645" b="-1"/>
          <a:stretch/>
        </p:blipFill>
        <p:spPr>
          <a:xfrm>
            <a:off x="20" y="10"/>
            <a:ext cx="7534636" cy="6857990"/>
          </a:xfrm>
          <a:prstGeom prst="rect">
            <a:avLst/>
          </a:prstGeom>
        </p:spPr>
      </p:pic>
    </p:spTree>
    <p:extLst>
      <p:ext uri="{BB962C8B-B14F-4D97-AF65-F5344CB8AC3E}">
        <p14:creationId xmlns:p14="http://schemas.microsoft.com/office/powerpoint/2010/main" val="20443851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7671661" y="799078"/>
            <a:ext cx="4520339" cy="5530319"/>
          </a:xfrm>
          <a:prstGeom prst="rect">
            <a:avLst/>
          </a:prstGeom>
          <a:solidFill>
            <a:schemeClr val="bg1"/>
          </a:solidFill>
        </p:spPr>
        <p:txBody>
          <a:bodyPr vert="horz" lIns="91440" tIns="45720" rIns="91440" bIns="45720" rtlCol="0" anchor="ctr">
            <a:normAutofit fontScale="92500"/>
          </a:bodyPr>
          <a:lstStyle/>
          <a:p>
            <a:pPr>
              <a:lnSpc>
                <a:spcPct val="90000"/>
              </a:lnSpc>
              <a:spcBef>
                <a:spcPct val="0"/>
              </a:spcBef>
              <a:spcAft>
                <a:spcPts val="600"/>
              </a:spcAft>
            </a:pPr>
            <a:r>
              <a:rPr lang="en-US" sz="4400" b="1" kern="1200" dirty="0">
                <a:solidFill>
                  <a:schemeClr val="tx1"/>
                </a:solidFill>
                <a:latin typeface="+mj-lt"/>
                <a:ea typeface="+mj-ea"/>
                <a:cs typeface="+mj-cs"/>
              </a:rPr>
              <a:t>Celebrant:</a:t>
            </a:r>
          </a:p>
          <a:p>
            <a:pPr>
              <a:lnSpc>
                <a:spcPct val="90000"/>
              </a:lnSpc>
              <a:spcBef>
                <a:spcPct val="0"/>
              </a:spcBef>
              <a:spcAft>
                <a:spcPts val="600"/>
              </a:spcAft>
            </a:pPr>
            <a:endParaRPr lang="en-US" sz="4400" kern="1200" dirty="0">
              <a:solidFill>
                <a:schemeClr val="tx1"/>
              </a:solidFill>
              <a:latin typeface="+mj-lt"/>
              <a:ea typeface="+mj-ea"/>
              <a:cs typeface="+mj-cs"/>
            </a:endParaRPr>
          </a:p>
          <a:p>
            <a:pPr>
              <a:lnSpc>
                <a:spcPct val="90000"/>
              </a:lnSpc>
              <a:spcBef>
                <a:spcPct val="0"/>
              </a:spcBef>
              <a:spcAft>
                <a:spcPts val="600"/>
              </a:spcAft>
            </a:pPr>
            <a:r>
              <a:rPr lang="en-US" sz="3900" i="1" dirty="0">
                <a:latin typeface="+mj-lt"/>
                <a:ea typeface="+mj-ea"/>
                <a:cs typeface="+mj-cs"/>
              </a:rPr>
              <a:t>At the name of Jesus nations will bow. At the name of Jesus the broken shall be made whole. At the name of Jesus the blind shall see. Let every sorrowful heart rejoice. </a:t>
            </a:r>
            <a:endParaRPr lang="en-US" sz="4000" i="1" dirty="0">
              <a:latin typeface="+mj-lt"/>
              <a:ea typeface="+mj-ea"/>
              <a:cs typeface="+mj-cs"/>
            </a:endParaRPr>
          </a:p>
          <a:p>
            <a:pPr>
              <a:lnSpc>
                <a:spcPct val="90000"/>
              </a:lnSpc>
              <a:spcBef>
                <a:spcPct val="0"/>
              </a:spcBef>
              <a:spcAft>
                <a:spcPts val="600"/>
              </a:spcAft>
            </a:pPr>
            <a:endParaRPr lang="en-US" sz="4400" kern="1200" dirty="0">
              <a:solidFill>
                <a:schemeClr val="tx1"/>
              </a:solidFill>
              <a:latin typeface="+mj-lt"/>
              <a:ea typeface="+mj-ea"/>
              <a:cs typeface="+mj-cs"/>
            </a:endParaRPr>
          </a:p>
        </p:txBody>
      </p:sp>
      <p:pic>
        <p:nvPicPr>
          <p:cNvPr id="4" name="Picture 3">
            <a:extLst>
              <a:ext uri="{FF2B5EF4-FFF2-40B4-BE49-F238E27FC236}">
                <a16:creationId xmlns:a16="http://schemas.microsoft.com/office/drawing/2014/main" id="{85F54F80-B661-C343-AE82-7BE3225F6615}"/>
              </a:ext>
            </a:extLst>
          </p:cNvPr>
          <p:cNvPicPr>
            <a:picLocks noChangeAspect="1"/>
          </p:cNvPicPr>
          <p:nvPr/>
        </p:nvPicPr>
        <p:blipFill rotWithShape="1">
          <a:blip r:embed="rId2"/>
          <a:srcRect l="1461" r="10645" b="-1"/>
          <a:stretch/>
        </p:blipFill>
        <p:spPr>
          <a:xfrm>
            <a:off x="20" y="10"/>
            <a:ext cx="7534636" cy="6857990"/>
          </a:xfrm>
          <a:prstGeom prst="rect">
            <a:avLst/>
          </a:prstGeom>
        </p:spPr>
      </p:pic>
    </p:spTree>
    <p:extLst>
      <p:ext uri="{BB962C8B-B14F-4D97-AF65-F5344CB8AC3E}">
        <p14:creationId xmlns:p14="http://schemas.microsoft.com/office/powerpoint/2010/main" val="4096632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8153399" y="365125"/>
            <a:ext cx="3430605" cy="5530319"/>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b="1" kern="1200">
                <a:solidFill>
                  <a:schemeClr val="tx1"/>
                </a:solidFill>
                <a:latin typeface="+mj-lt"/>
                <a:ea typeface="+mj-ea"/>
                <a:cs typeface="+mj-cs"/>
              </a:rPr>
              <a:t>The People:</a:t>
            </a:r>
          </a:p>
          <a:p>
            <a:pPr>
              <a:lnSpc>
                <a:spcPct val="90000"/>
              </a:lnSpc>
              <a:spcBef>
                <a:spcPct val="0"/>
              </a:spcBef>
              <a:spcAft>
                <a:spcPts val="600"/>
              </a:spcAft>
            </a:pPr>
            <a:endParaRPr lang="en-US" sz="4400" kern="1200">
              <a:solidFill>
                <a:schemeClr val="tx1"/>
              </a:solidFill>
              <a:latin typeface="+mj-lt"/>
              <a:ea typeface="+mj-ea"/>
              <a:cs typeface="+mj-cs"/>
            </a:endParaRPr>
          </a:p>
          <a:p>
            <a:pPr>
              <a:lnSpc>
                <a:spcPct val="90000"/>
              </a:lnSpc>
              <a:spcBef>
                <a:spcPct val="0"/>
              </a:spcBef>
              <a:spcAft>
                <a:spcPts val="600"/>
              </a:spcAft>
            </a:pPr>
            <a:r>
              <a:rPr lang="en-US" sz="4400" i="1" kern="1200">
                <a:solidFill>
                  <a:schemeClr val="tx1"/>
                </a:solidFill>
                <a:latin typeface="+mj-lt"/>
                <a:ea typeface="+mj-ea"/>
                <a:cs typeface="+mj-cs"/>
              </a:rPr>
              <a:t>Joy to the world! </a:t>
            </a:r>
          </a:p>
          <a:p>
            <a:pPr>
              <a:lnSpc>
                <a:spcPct val="90000"/>
              </a:lnSpc>
              <a:spcBef>
                <a:spcPct val="0"/>
              </a:spcBef>
              <a:spcAft>
                <a:spcPts val="600"/>
              </a:spcAft>
            </a:pPr>
            <a:r>
              <a:rPr lang="en-US" sz="4400" i="1" kern="1200">
                <a:solidFill>
                  <a:schemeClr val="tx1"/>
                </a:solidFill>
                <a:latin typeface="+mj-lt"/>
                <a:ea typeface="+mj-ea"/>
                <a:cs typeface="+mj-cs"/>
              </a:rPr>
              <a:t>The Lord has come! </a:t>
            </a:r>
          </a:p>
          <a:p>
            <a:pPr>
              <a:lnSpc>
                <a:spcPct val="90000"/>
              </a:lnSpc>
              <a:spcBef>
                <a:spcPct val="0"/>
              </a:spcBef>
              <a:spcAft>
                <a:spcPts val="600"/>
              </a:spcAft>
            </a:pPr>
            <a:endParaRPr lang="en-US" sz="4400" kern="1200">
              <a:solidFill>
                <a:schemeClr val="tx1"/>
              </a:solidFill>
              <a:latin typeface="+mj-lt"/>
              <a:ea typeface="+mj-ea"/>
              <a:cs typeface="+mj-cs"/>
            </a:endParaRPr>
          </a:p>
        </p:txBody>
      </p:sp>
      <p:pic>
        <p:nvPicPr>
          <p:cNvPr id="4" name="Picture 3">
            <a:extLst>
              <a:ext uri="{FF2B5EF4-FFF2-40B4-BE49-F238E27FC236}">
                <a16:creationId xmlns:a16="http://schemas.microsoft.com/office/drawing/2014/main" id="{BD4E4826-D4E8-4C46-9726-5B708C4FCB89}"/>
              </a:ext>
            </a:extLst>
          </p:cNvPr>
          <p:cNvPicPr>
            <a:picLocks noChangeAspect="1"/>
          </p:cNvPicPr>
          <p:nvPr/>
        </p:nvPicPr>
        <p:blipFill rotWithShape="1">
          <a:blip r:embed="rId2"/>
          <a:srcRect l="1461" r="10645" b="-1"/>
          <a:stretch/>
        </p:blipFill>
        <p:spPr>
          <a:xfrm>
            <a:off x="20" y="10"/>
            <a:ext cx="7534636" cy="6857990"/>
          </a:xfrm>
          <a:prstGeom prst="rect">
            <a:avLst/>
          </a:prstGeom>
        </p:spPr>
      </p:pic>
    </p:spTree>
    <p:extLst>
      <p:ext uri="{BB962C8B-B14F-4D97-AF65-F5344CB8AC3E}">
        <p14:creationId xmlns:p14="http://schemas.microsoft.com/office/powerpoint/2010/main" val="4133641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7671661" y="799078"/>
            <a:ext cx="4520339" cy="5530319"/>
          </a:xfrm>
          <a:prstGeom prst="rect">
            <a:avLst/>
          </a:prstGeom>
          <a:solidFill>
            <a:schemeClr val="bg1"/>
          </a:solidFill>
        </p:spPr>
        <p:txBody>
          <a:bodyPr vert="horz" lIns="91440" tIns="45720" rIns="91440" bIns="45720" rtlCol="0" anchor="ctr">
            <a:normAutofit lnSpcReduction="10000"/>
          </a:bodyPr>
          <a:lstStyle/>
          <a:p>
            <a:pPr>
              <a:lnSpc>
                <a:spcPct val="90000"/>
              </a:lnSpc>
              <a:spcBef>
                <a:spcPct val="0"/>
              </a:spcBef>
              <a:spcAft>
                <a:spcPts val="600"/>
              </a:spcAft>
            </a:pPr>
            <a:r>
              <a:rPr lang="en-US" sz="4400" b="1" kern="1200" dirty="0">
                <a:solidFill>
                  <a:schemeClr val="tx1"/>
                </a:solidFill>
                <a:latin typeface="+mj-lt"/>
                <a:ea typeface="+mj-ea"/>
                <a:cs typeface="+mj-cs"/>
              </a:rPr>
              <a:t>Celebrant:</a:t>
            </a:r>
          </a:p>
          <a:p>
            <a:pPr>
              <a:lnSpc>
                <a:spcPct val="90000"/>
              </a:lnSpc>
              <a:spcBef>
                <a:spcPct val="0"/>
              </a:spcBef>
              <a:spcAft>
                <a:spcPts val="600"/>
              </a:spcAft>
            </a:pPr>
            <a:endParaRPr lang="en-US" sz="4400" kern="1200" dirty="0">
              <a:solidFill>
                <a:schemeClr val="tx1"/>
              </a:solidFill>
              <a:latin typeface="+mj-lt"/>
              <a:ea typeface="+mj-ea"/>
              <a:cs typeface="+mj-cs"/>
            </a:endParaRPr>
          </a:p>
          <a:p>
            <a:pPr>
              <a:lnSpc>
                <a:spcPct val="90000"/>
              </a:lnSpc>
              <a:spcBef>
                <a:spcPct val="0"/>
              </a:spcBef>
              <a:spcAft>
                <a:spcPts val="600"/>
              </a:spcAft>
            </a:pPr>
            <a:r>
              <a:rPr lang="en-US" sz="3600" i="1" dirty="0">
                <a:latin typeface="+mj-lt"/>
                <a:ea typeface="+mj-ea"/>
                <a:cs typeface="+mj-cs"/>
              </a:rPr>
              <a:t>In a dusty stable lays the infant Messiah. Yes, God’s unrelenting love and great mercy continues to pursue His people. With meekness and majesty God has come to dwell among His people. </a:t>
            </a:r>
          </a:p>
          <a:p>
            <a:pPr>
              <a:lnSpc>
                <a:spcPct val="90000"/>
              </a:lnSpc>
              <a:spcBef>
                <a:spcPct val="0"/>
              </a:spcBef>
              <a:spcAft>
                <a:spcPts val="600"/>
              </a:spcAft>
            </a:pPr>
            <a:endParaRPr lang="en-US" sz="4400" kern="1200" dirty="0">
              <a:solidFill>
                <a:schemeClr val="tx1"/>
              </a:solidFill>
              <a:latin typeface="+mj-lt"/>
              <a:ea typeface="+mj-ea"/>
              <a:cs typeface="+mj-cs"/>
            </a:endParaRPr>
          </a:p>
        </p:txBody>
      </p:sp>
      <p:pic>
        <p:nvPicPr>
          <p:cNvPr id="4" name="Picture 3">
            <a:extLst>
              <a:ext uri="{FF2B5EF4-FFF2-40B4-BE49-F238E27FC236}">
                <a16:creationId xmlns:a16="http://schemas.microsoft.com/office/drawing/2014/main" id="{85F54F80-B661-C343-AE82-7BE3225F6615}"/>
              </a:ext>
            </a:extLst>
          </p:cNvPr>
          <p:cNvPicPr>
            <a:picLocks noChangeAspect="1"/>
          </p:cNvPicPr>
          <p:nvPr/>
        </p:nvPicPr>
        <p:blipFill rotWithShape="1">
          <a:blip r:embed="rId2"/>
          <a:srcRect l="1461" r="10645" b="-1"/>
          <a:stretch/>
        </p:blipFill>
        <p:spPr>
          <a:xfrm>
            <a:off x="20" y="10"/>
            <a:ext cx="7534636" cy="6857990"/>
          </a:xfrm>
          <a:prstGeom prst="rect">
            <a:avLst/>
          </a:prstGeom>
        </p:spPr>
      </p:pic>
    </p:spTree>
    <p:extLst>
      <p:ext uri="{BB962C8B-B14F-4D97-AF65-F5344CB8AC3E}">
        <p14:creationId xmlns:p14="http://schemas.microsoft.com/office/powerpoint/2010/main" val="2700334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extBox 2"/>
          <p:cNvSpPr txBox="1"/>
          <p:nvPr/>
        </p:nvSpPr>
        <p:spPr>
          <a:xfrm>
            <a:off x="8153399" y="365125"/>
            <a:ext cx="3430605" cy="5530319"/>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4400" b="1" kern="1200">
                <a:solidFill>
                  <a:schemeClr val="tx1"/>
                </a:solidFill>
                <a:latin typeface="+mj-lt"/>
                <a:ea typeface="+mj-ea"/>
                <a:cs typeface="+mj-cs"/>
              </a:rPr>
              <a:t>The People:</a:t>
            </a:r>
          </a:p>
          <a:p>
            <a:pPr>
              <a:lnSpc>
                <a:spcPct val="90000"/>
              </a:lnSpc>
              <a:spcBef>
                <a:spcPct val="0"/>
              </a:spcBef>
              <a:spcAft>
                <a:spcPts val="600"/>
              </a:spcAft>
            </a:pPr>
            <a:endParaRPr lang="en-US" sz="4400" kern="1200">
              <a:solidFill>
                <a:schemeClr val="tx1"/>
              </a:solidFill>
              <a:latin typeface="+mj-lt"/>
              <a:ea typeface="+mj-ea"/>
              <a:cs typeface="+mj-cs"/>
            </a:endParaRPr>
          </a:p>
          <a:p>
            <a:pPr>
              <a:lnSpc>
                <a:spcPct val="90000"/>
              </a:lnSpc>
              <a:spcBef>
                <a:spcPct val="0"/>
              </a:spcBef>
              <a:spcAft>
                <a:spcPts val="600"/>
              </a:spcAft>
            </a:pPr>
            <a:r>
              <a:rPr lang="en-US" sz="4400" i="1" kern="1200">
                <a:solidFill>
                  <a:schemeClr val="tx1"/>
                </a:solidFill>
                <a:latin typeface="+mj-lt"/>
                <a:ea typeface="+mj-ea"/>
                <a:cs typeface="+mj-cs"/>
              </a:rPr>
              <a:t>Joy to the world! </a:t>
            </a:r>
          </a:p>
          <a:p>
            <a:pPr>
              <a:lnSpc>
                <a:spcPct val="90000"/>
              </a:lnSpc>
              <a:spcBef>
                <a:spcPct val="0"/>
              </a:spcBef>
              <a:spcAft>
                <a:spcPts val="600"/>
              </a:spcAft>
            </a:pPr>
            <a:r>
              <a:rPr lang="en-US" sz="4400" i="1" kern="1200">
                <a:solidFill>
                  <a:schemeClr val="tx1"/>
                </a:solidFill>
                <a:latin typeface="+mj-lt"/>
                <a:ea typeface="+mj-ea"/>
                <a:cs typeface="+mj-cs"/>
              </a:rPr>
              <a:t>The Lord has come! </a:t>
            </a:r>
          </a:p>
          <a:p>
            <a:pPr>
              <a:lnSpc>
                <a:spcPct val="90000"/>
              </a:lnSpc>
              <a:spcBef>
                <a:spcPct val="0"/>
              </a:spcBef>
              <a:spcAft>
                <a:spcPts val="600"/>
              </a:spcAft>
            </a:pPr>
            <a:endParaRPr lang="en-US" sz="4400" kern="1200">
              <a:solidFill>
                <a:schemeClr val="tx1"/>
              </a:solidFill>
              <a:latin typeface="+mj-lt"/>
              <a:ea typeface="+mj-ea"/>
              <a:cs typeface="+mj-cs"/>
            </a:endParaRPr>
          </a:p>
        </p:txBody>
      </p:sp>
      <p:pic>
        <p:nvPicPr>
          <p:cNvPr id="4" name="Picture 3">
            <a:extLst>
              <a:ext uri="{FF2B5EF4-FFF2-40B4-BE49-F238E27FC236}">
                <a16:creationId xmlns:a16="http://schemas.microsoft.com/office/drawing/2014/main" id="{CDF331D9-54CE-894D-9268-C4CBCEBDC0A9}"/>
              </a:ext>
            </a:extLst>
          </p:cNvPr>
          <p:cNvPicPr>
            <a:picLocks noChangeAspect="1"/>
          </p:cNvPicPr>
          <p:nvPr/>
        </p:nvPicPr>
        <p:blipFill rotWithShape="1">
          <a:blip r:embed="rId2"/>
          <a:srcRect l="1461" r="10645" b="-1"/>
          <a:stretch/>
        </p:blipFill>
        <p:spPr>
          <a:xfrm>
            <a:off x="20" y="10"/>
            <a:ext cx="7534636" cy="6857990"/>
          </a:xfrm>
          <a:prstGeom prst="rect">
            <a:avLst/>
          </a:prstGeom>
        </p:spPr>
      </p:pic>
    </p:spTree>
    <p:extLst>
      <p:ext uri="{BB962C8B-B14F-4D97-AF65-F5344CB8AC3E}">
        <p14:creationId xmlns:p14="http://schemas.microsoft.com/office/powerpoint/2010/main" val="2394506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317</Words>
  <Application>Microsoft Macintosh PowerPoint</Application>
  <PresentationFormat>Widescreen</PresentationFormat>
  <Paragraphs>47</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 MacQueen</dc:creator>
  <cp:lastModifiedBy>Kris MacQueen</cp:lastModifiedBy>
  <cp:revision>2</cp:revision>
  <dcterms:created xsi:type="dcterms:W3CDTF">2019-11-04T14:28:51Z</dcterms:created>
  <dcterms:modified xsi:type="dcterms:W3CDTF">2019-11-04T14:45:05Z</dcterms:modified>
</cp:coreProperties>
</file>