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95" r:id="rId3"/>
    <p:sldId id="274" r:id="rId4"/>
    <p:sldId id="261" r:id="rId5"/>
    <p:sldId id="287" r:id="rId6"/>
    <p:sldId id="296" r:id="rId7"/>
    <p:sldId id="288" r:id="rId8"/>
    <p:sldId id="264" r:id="rId9"/>
    <p:sldId id="289" r:id="rId10"/>
    <p:sldId id="265" r:id="rId11"/>
    <p:sldId id="290" r:id="rId12"/>
    <p:sldId id="266" r:id="rId13"/>
    <p:sldId id="291" r:id="rId14"/>
    <p:sldId id="267" r:id="rId15"/>
    <p:sldId id="292" r:id="rId16"/>
    <p:sldId id="297" r:id="rId17"/>
    <p:sldId id="29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9"/>
    <p:restoredTop sz="94733"/>
  </p:normalViewPr>
  <p:slideViewPr>
    <p:cSldViewPr snapToGrid="0" snapToObjects="1">
      <p:cViewPr varScale="1">
        <p:scale>
          <a:sx n="83" d="100"/>
          <a:sy n="83" d="100"/>
        </p:scale>
        <p:origin x="232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59CD1-1112-3E47-B264-7CDAE8F9E285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5979A-1A08-524E-8076-BF9559082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8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43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6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8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36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46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19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6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7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50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9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16BCBC-C2E6-D849-A51B-F0E1A9D461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23" b="146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TextBox 3"/>
          <p:cNvSpPr txBox="1"/>
          <p:nvPr/>
        </p:nvSpPr>
        <p:spPr>
          <a:xfrm>
            <a:off x="8022021" y="3231931"/>
            <a:ext cx="3852041" cy="183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Joy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Advent Litany by Erika Kobewka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(Old Strathcona Vineyard)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5A77084-B05B-F042-BE38-EA894369E3ED}"/>
              </a:ext>
            </a:extLst>
          </p:cNvPr>
          <p:cNvSpPr txBox="1"/>
          <p:nvPr/>
        </p:nvSpPr>
        <p:spPr>
          <a:xfrm>
            <a:off x="7910496" y="5640702"/>
            <a:ext cx="407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Image: The Word Became Flesh by Krista Heide</a:t>
            </a:r>
          </a:p>
          <a:p>
            <a:pPr algn="ctr"/>
            <a:r>
              <a:rPr lang="en-US" sz="1600" i="1" dirty="0"/>
              <a:t>(Winnipeg Centre Vineyard)</a:t>
            </a:r>
          </a:p>
        </p:txBody>
      </p:sp>
    </p:spTree>
    <p:extLst>
      <p:ext uri="{BB962C8B-B14F-4D97-AF65-F5344CB8AC3E}">
        <p14:creationId xmlns:p14="http://schemas.microsoft.com/office/powerpoint/2010/main" val="2081134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 will defeat the shadows of darkness. He will redeem the lost.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450657-C862-8342-BA5A-97167E0319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25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7CBE0E-4FBB-EA4E-A792-1209F729EC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946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 will raise up the humble. He will bind up the wounds of the brokenhearted.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7F9742-F768-0A47-A57F-F4DA537A32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22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B773A7-4DC9-854D-AA2A-9FAA7286E3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971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Jesus Christ, bringer of God’s great mercy and justice. Jesus Christ, victor over the grave.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2BE141-9180-D74B-9FCA-7AE1A1714F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708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20643D-4D28-724F-97D2-89BD963C9B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70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50630" y="0"/>
            <a:ext cx="3967566" cy="541975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latin typeface="+mj-lt"/>
                <a:ea typeface="+mj-ea"/>
                <a:cs typeface="+mj-cs"/>
              </a:rPr>
              <a:t>He will make all things new. All hope is not lost. All hope is not lost. All hope is not lost.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F2BE9-005B-2B41-B06A-C3D735FB3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553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F02E67-54D5-D541-B59D-3420EDFF41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947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81745" y="609084"/>
            <a:ext cx="3758960" cy="4753329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latin typeface="+mj-lt"/>
                <a:ea typeface="+mj-ea"/>
                <a:cs typeface="+mj-cs"/>
              </a:rPr>
              <a:t>A voice echoes in the wilderness, “Prepare ye the way of the Lord, prepare ye the way of the Lord!” A new light has dawned.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F2BE9-005B-2B41-B06A-C3D735FB3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29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7C7AF4-C8D0-ED41-A2C1-A41A106683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9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Our Lord, Saviour of the world, our Rescuer, our Gladdening Light, He is coming, and He is here.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F2BE9-005B-2B41-B06A-C3D735FB3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2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D21993-8997-AB4F-959D-498FAC4BB2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60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50630" y="1260013"/>
            <a:ext cx="3967566" cy="541975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dirty="0">
                <a:latin typeface="+mj-lt"/>
                <a:ea typeface="+mj-ea"/>
                <a:cs typeface="+mj-cs"/>
              </a:rPr>
              <a:t>God enters our world in the way of weakness and humility. A light to light up the whole world! A </a:t>
            </a:r>
            <a:r>
              <a:rPr lang="en-US" sz="3100" dirty="0" err="1">
                <a:latin typeface="+mj-lt"/>
                <a:ea typeface="+mj-ea"/>
                <a:cs typeface="+mj-cs"/>
              </a:rPr>
              <a:t>Saviour</a:t>
            </a:r>
            <a:r>
              <a:rPr lang="en-US" sz="3100" dirty="0">
                <a:latin typeface="+mj-lt"/>
                <a:ea typeface="+mj-ea"/>
                <a:cs typeface="+mj-cs"/>
              </a:rPr>
              <a:t> to embrace our wayward hearts. The One who made us has come to live among us.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6F2BE9-005B-2B41-B06A-C3D735FB3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6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53399" y="365125"/>
            <a:ext cx="3430605" cy="55303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48F3D8-CAD4-334B-9EE1-30252AA045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06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He will save the people from their sins and He will set prisoners free.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038C4-2AC3-B748-8D8D-739F5B4453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894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Hallelujah! Our Messiah has come!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32EEA1-3820-374D-9527-24A3EB9472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555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307</Words>
  <Application>Microsoft Macintosh PowerPoint</Application>
  <PresentationFormat>Widescreen</PresentationFormat>
  <Paragraphs>54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MacQueen</dc:creator>
  <cp:lastModifiedBy>Kris MacQueen</cp:lastModifiedBy>
  <cp:revision>2</cp:revision>
  <dcterms:created xsi:type="dcterms:W3CDTF">2019-11-04T14:16:38Z</dcterms:created>
  <dcterms:modified xsi:type="dcterms:W3CDTF">2019-11-04T14:23:19Z</dcterms:modified>
</cp:coreProperties>
</file>