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89" r:id="rId3"/>
    <p:sldId id="274" r:id="rId4"/>
    <p:sldId id="261" r:id="rId5"/>
    <p:sldId id="281" r:id="rId6"/>
    <p:sldId id="287" r:id="rId7"/>
    <p:sldId id="282" r:id="rId8"/>
    <p:sldId id="288" r:id="rId9"/>
    <p:sldId id="283" r:id="rId10"/>
    <p:sldId id="265" r:id="rId11"/>
    <p:sldId id="284" r:id="rId12"/>
    <p:sldId id="266" r:id="rId13"/>
    <p:sldId id="285" r:id="rId14"/>
    <p:sldId id="267" r:id="rId15"/>
    <p:sldId id="286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19"/>
    <p:restoredTop sz="94733"/>
  </p:normalViewPr>
  <p:slideViewPr>
    <p:cSldViewPr snapToGrid="0" snapToObjects="1">
      <p:cViewPr varScale="1">
        <p:scale>
          <a:sx n="83" d="100"/>
          <a:sy n="83" d="100"/>
        </p:scale>
        <p:origin x="232" y="9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559CD1-1112-3E47-B264-7CDAE8F9E285}" type="datetimeFigureOut">
              <a:rPr lang="en-US" smtClean="0"/>
              <a:t>11/4/19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C5979A-1A08-524E-8076-BF9559082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983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425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9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64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67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01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944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2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409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457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214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398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587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A3D9214-4775-F446-B3A5-D36D1849F2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023" b="1466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4" name="TextBox 3"/>
          <p:cNvSpPr txBox="1"/>
          <p:nvPr/>
        </p:nvSpPr>
        <p:spPr>
          <a:xfrm>
            <a:off x="8022021" y="3231931"/>
            <a:ext cx="3852041" cy="18340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Prince of Peace Come and Reign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An Advent Litany by Erika </a:t>
            </a:r>
            <a:r>
              <a:rPr lang="en-US" sz="22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Kobewka</a:t>
            </a:r>
            <a:r>
              <a:rPr lang="en-US" sz="2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200" b="1" i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(Old Strathcona Vineyard)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F8980E7-D079-5D4D-B95E-8F66243CC0EF}"/>
              </a:ext>
            </a:extLst>
          </p:cNvPr>
          <p:cNvSpPr txBox="1"/>
          <p:nvPr/>
        </p:nvSpPr>
        <p:spPr>
          <a:xfrm>
            <a:off x="7910496" y="5640702"/>
            <a:ext cx="4075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/>
              <a:t>Image: The Word Became Flesh by Krista Heide</a:t>
            </a:r>
          </a:p>
          <a:p>
            <a:pPr algn="ctr"/>
            <a:r>
              <a:rPr lang="en-US" sz="1600" i="1" dirty="0"/>
              <a:t>(Winnipeg Centre Vineyard)</a:t>
            </a:r>
          </a:p>
        </p:txBody>
      </p:sp>
    </p:spTree>
    <p:extLst>
      <p:ext uri="{BB962C8B-B14F-4D97-AF65-F5344CB8AC3E}">
        <p14:creationId xmlns:p14="http://schemas.microsoft.com/office/powerpoint/2010/main" val="2081134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3399" y="365125"/>
            <a:ext cx="3430605" cy="5530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Celebrant: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700" b="1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Almighty God, Creator, and Sustainer of our lives. We entrust our living and breathing to You.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7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39F187-680D-2348-A130-B202475384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825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3399" y="365125"/>
            <a:ext cx="3430605" cy="5530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People: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Immanuel, God is with us. </a:t>
            </a: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DD4D0C-7A8C-2749-B56C-D8291BEB91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052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3399" y="365125"/>
            <a:ext cx="3430605" cy="5530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Celebrant: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b="1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Everlasting Father, be near to the wounded, downcast, and weary.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4B0EEE-AC53-AA41-AE2B-3B49BBE693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22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3399" y="365125"/>
            <a:ext cx="3430605" cy="5530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People: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Immanuel, God is with us. </a:t>
            </a: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F227A8-C784-5D48-9BD2-004DD8FD06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203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3399" y="365125"/>
            <a:ext cx="3430605" cy="5530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Celebrant: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b="1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Wonderful Counselor, healer of our souls we turn to You again.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D917A5-607D-D744-A95A-2992D76557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7087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3399" y="365125"/>
            <a:ext cx="3430605" cy="5530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People: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Immanuel, God is with us. </a:t>
            </a: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273383-CA71-444A-A971-6EBD94C3C0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302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35018" y="388860"/>
            <a:ext cx="4657324" cy="6080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Celebrant: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i="1" dirty="0">
                <a:latin typeface="+mj-lt"/>
                <a:ea typeface="+mj-ea"/>
                <a:cs typeface="+mj-cs"/>
              </a:rPr>
              <a:t>Behold, the people walking in darkness have seen a great light, on those living in the land of deep darkness, a light has dawned.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600" i="1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5793BE-0478-F44A-8551-73504F3196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504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3399" y="365125"/>
            <a:ext cx="3430605" cy="5530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People: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Immanuel, God is with us. </a:t>
            </a: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AA3070-72D3-3B40-8B70-37D34B40FF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398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3399" y="365125"/>
            <a:ext cx="3430605" cy="5530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Celebrant: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Light of the world, disperse the shadows and fill us with the light of day.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2894B4-B3E5-6349-B8CD-2CB4F5EF00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725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3399" y="365125"/>
            <a:ext cx="3430605" cy="5530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People: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Immanuel, God is with us. </a:t>
            </a: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5793BE-0478-F44A-8551-73504F3196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894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35018" y="388860"/>
            <a:ext cx="4657324" cy="6080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Celebrant: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i="1" dirty="0">
                <a:latin typeface="+mj-lt"/>
                <a:ea typeface="+mj-ea"/>
                <a:cs typeface="+mj-cs"/>
              </a:rPr>
              <a:t>Prince of Peace, come and reign in our world. Where conflict, discord, and violence have had the final say, Prince of Peace let your rule and triumph be known. </a:t>
            </a:r>
            <a:endParaRPr lang="en-US" sz="4400" i="1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5793BE-0478-F44A-8551-73504F3196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654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3399" y="365125"/>
            <a:ext cx="3430605" cy="5530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People: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Immanuel, God is with us. </a:t>
            </a: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270D01-B31A-724F-A5F5-44715A5308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062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35018" y="388860"/>
            <a:ext cx="4657324" cy="6080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Celebrant: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i="1" dirty="0">
                <a:latin typeface="+mj-lt"/>
                <a:ea typeface="+mj-ea"/>
                <a:cs typeface="+mj-cs"/>
              </a:rPr>
              <a:t>Prince of Peace, come and reign in our hearts. Where confusion, deceit, pain, and heartache linger, let every mournful heart rejoice and sing,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600" i="1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5793BE-0478-F44A-8551-73504F3196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626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3399" y="365125"/>
            <a:ext cx="3430605" cy="5530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People: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Immanuel, God is with us. </a:t>
            </a: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61F8A6-7559-394B-B271-85398A43C1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993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272</Words>
  <Application>Microsoft Macintosh PowerPoint</Application>
  <PresentationFormat>Widescreen</PresentationFormat>
  <Paragraphs>47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 MacQueen</dc:creator>
  <cp:lastModifiedBy>Kris MacQueen</cp:lastModifiedBy>
  <cp:revision>1</cp:revision>
  <dcterms:created xsi:type="dcterms:W3CDTF">2019-11-04T14:21:38Z</dcterms:created>
  <dcterms:modified xsi:type="dcterms:W3CDTF">2019-11-04T14:23:23Z</dcterms:modified>
</cp:coreProperties>
</file>