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274" r:id="rId4"/>
    <p:sldId id="261" r:id="rId5"/>
    <p:sldId id="281" r:id="rId6"/>
    <p:sldId id="263" r:id="rId7"/>
    <p:sldId id="287" r:id="rId8"/>
    <p:sldId id="293" r:id="rId9"/>
    <p:sldId id="288" r:id="rId10"/>
    <p:sldId id="294" r:id="rId11"/>
    <p:sldId id="290" r:id="rId12"/>
    <p:sldId id="295" r:id="rId13"/>
    <p:sldId id="29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19"/>
    <p:restoredTop sz="94733"/>
  </p:normalViewPr>
  <p:slideViewPr>
    <p:cSldViewPr snapToGrid="0" snapToObjects="1">
      <p:cViewPr varScale="1">
        <p:scale>
          <a:sx n="83" d="100"/>
          <a:sy n="83" d="100"/>
        </p:scale>
        <p:origin x="232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59CD1-1112-3E47-B264-7CDAE8F9E285}" type="datetimeFigureOut">
              <a:rPr lang="en-US" smtClean="0"/>
              <a:t>11/4/19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5979A-1A08-524E-8076-BF95590828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83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9C1E9-639F-1B4B-992D-19F4192A26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DA9474-9E64-0C40-ABCC-33E764AB80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F810A-6CD6-2A47-9A3F-81294369B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8BDA2-46A2-B04E-A8F9-795EFDB5D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78C9C-A261-D146-B652-DAE7A217E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91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7309-F631-5748-B907-BDE482736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9AB441-3481-2D42-974A-4B41106C0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99B4F0-7B36-5E49-A0CD-48D8A0F6C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00B45-16AE-A54D-A33E-AF6A241AE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F9BE8F-15E3-B44C-A55D-9EF191846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76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F0B813-B655-A543-96F9-F3A2DCD18B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FD2A12-7A8C-C744-AC21-E28616DA3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0D5D7-1C9C-DD4A-B489-D257A0854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47BDD-82DE-4A45-90C1-5B358C84B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022BB-45F0-7C42-B901-5896EB662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3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8A4C7-E0EC-B146-8370-DB7F37D84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00073-17BC-C04C-92F1-C87CE516B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266C6-97D3-EA49-9BE9-EFE727844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8AF81-36DF-AD4E-8A70-70B15369A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195D9-9FB8-3B4D-A298-04FAED8BC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79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9404F-8CCA-074B-882F-EA5B8A870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A01A3B-AEE2-6641-9E6B-419B3F4C7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ADFE2C-31AE-A642-82E4-5C2A18074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ADA76-8ABE-1841-913D-54AD9BB6F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B2058-CF8B-8C4D-9869-41716367F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56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B0FBD-8F71-4545-B872-9B119EA33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5B15B-1BD5-624B-ACDA-3463330583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17479C-BBCF-5C43-99B4-C780793563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FCFB0F-3891-6444-B08C-F5939288B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17D1C4-21DC-5844-90A5-40FDE80B3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82953D-0794-BD4B-A415-071020B8A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613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469AA-9E72-B64B-937D-F4D0ABB47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57D93-7EE5-5942-905A-DF0BA8272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3B3115-6D86-9B47-961A-8BCA0B9A02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C7A681-207E-CE41-B0E4-93A3A6FC3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F4FC54-7E58-3149-B9DE-593B6FB384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9E8E4B-D34E-1948-AAEF-2A421DECA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0FDE08-35A7-DA42-9F75-1E6EB101E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D99EDA-46A2-FD41-BA85-5E45E96B0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2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705D7-C90F-CE4E-A032-E927E29F0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F7A9B3-7938-5444-B85B-F53F75CCF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156737-A7EF-8F43-BB1D-D4EA0BF7A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10E980-3975-2847-B739-E775EDC74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8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F45D69-2B84-D14F-8F23-24EFD1CA1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37D8F4-3C0F-5849-9885-BD661C4F0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769031-16AA-EF4A-A3BB-6A1CB07A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99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2AC00-35E8-304A-9206-5DDD36866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583A3-C4A1-2747-BB73-39A0FA47F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A19ED7-88E4-9141-AA65-E03C914D2C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DC1C8-172F-CE47-A9A1-AA2655070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BE619A-CE76-2245-9F59-CD12A62EA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9F705-7902-E548-8D80-0B226B3D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84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4763C-DFEC-354D-9221-00159B96A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E92DD0-4A07-CD49-A189-17FAF503F0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A64A39-E2CB-2B45-A302-63B5BDEE4A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FC8FED-DBBA-FA4A-BEE7-220D93753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C95C1-718E-4F4C-A16E-3BBDD33E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8F3A4E-7A54-5541-943E-34B4BB84D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82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2D392-EA0D-AF4B-8DEF-1BA0E1077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B7E39D-98EB-2942-AD3F-4CB418FDD8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1E0ED-A5B9-9A49-A42F-140167EF32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58252-912D-A74A-92D1-70095D4CBD76}" type="datetimeFigureOut">
              <a:rPr lang="en-US" smtClean="0"/>
              <a:t>11/4/19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DAFB9-51A1-A449-9459-C1B685F85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862F5-BA9F-3446-A62B-41C987058B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EE2AC-A560-644C-8C87-55D881C3DB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725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1117DE9-D9D1-9246-8FBF-FF7DA020D5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23" b="1466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4" name="TextBox 3"/>
          <p:cNvSpPr txBox="1"/>
          <p:nvPr/>
        </p:nvSpPr>
        <p:spPr>
          <a:xfrm>
            <a:off x="8022021" y="3231931"/>
            <a:ext cx="3852041" cy="183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With Hope, We Come Hope/Longing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 Advent Litany by Erika Kobewka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b="1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(Old Strathcona Vineyard)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4BD7F5B-03EA-184E-A0CB-40C9272B0F60}"/>
              </a:ext>
            </a:extLst>
          </p:cNvPr>
          <p:cNvSpPr txBox="1"/>
          <p:nvPr/>
        </p:nvSpPr>
        <p:spPr>
          <a:xfrm>
            <a:off x="7910496" y="5435530"/>
            <a:ext cx="40750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/>
              <a:t>Image: The Word Became Flesh by Krista Heide</a:t>
            </a:r>
          </a:p>
          <a:p>
            <a:pPr algn="ctr"/>
            <a:r>
              <a:rPr lang="en-US" sz="1600" i="1" dirty="0"/>
              <a:t>(Winnipeg Centre Vineyard)</a:t>
            </a:r>
          </a:p>
        </p:txBody>
      </p:sp>
    </p:spTree>
    <p:extLst>
      <p:ext uri="{BB962C8B-B14F-4D97-AF65-F5344CB8AC3E}">
        <p14:creationId xmlns:p14="http://schemas.microsoft.com/office/powerpoint/2010/main" val="2081134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71250" y="1487573"/>
            <a:ext cx="4205522" cy="4799824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i="1" dirty="0">
                <a:latin typeface="+mj-lt"/>
                <a:ea typeface="+mj-ea"/>
                <a:cs typeface="+mj-cs"/>
              </a:rPr>
              <a:t>Jesus Christ, our healer and deliverer, release the shackled, redeem the oppressed, draw near to the afflicted, and restore the sick.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400" i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01BF22-A7F6-9A47-8969-94B2364F14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358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With hope, we come.</a:t>
            </a: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D804B4-E23D-5C4A-B615-88CEA8BAF0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14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5752" y="201477"/>
            <a:ext cx="4205522" cy="615282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  <a:endParaRPr lang="en-US" sz="32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2400" i="1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i="1" dirty="0">
                <a:latin typeface="+mj-lt"/>
                <a:ea typeface="+mj-ea"/>
                <a:cs typeface="+mj-cs"/>
              </a:rPr>
              <a:t>Our souls yearn for the arrival of our Messiah. Our souls ache for the coming of our Lord.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200" i="1" dirty="0"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i="1" dirty="0">
                <a:latin typeface="+mj-lt"/>
                <a:ea typeface="+mj-ea"/>
                <a:cs typeface="+mj-cs"/>
              </a:rPr>
              <a:t>When all seems lost, we will wait for the dawn. When all other lights have been extinguished, we will wait for the dawn.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01BF22-A7F6-9A47-8969-94B2364F14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262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With hope, we come.</a:t>
            </a: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D804B4-E23D-5C4A-B615-88CEA8BAF0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839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4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Jesus Christ, our Messiah and long expected King, rule in our hearts.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1B82DB-1E97-CB4C-80CE-DDD67FBD29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584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With hope, we come.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3C2633-C703-B744-82BE-2747D42F0F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98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700" b="1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Jesus Christ, Lord of our Salvation, set the world right.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5B91CF-F6EE-2948-B85A-3FA6FB0F8A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725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With hope, we come.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51AF74-B301-1C44-934A-3EB363B23F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303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1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Jesus Christ, the Word, the breath, and the flesh of God, repair the dislocated and broken.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79D272-21E6-A146-8CC2-59FD7122BC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979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With hope, we come.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01BF22-A7F6-9A47-8969-94B2364F14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066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71250" y="1487573"/>
            <a:ext cx="4205522" cy="4799824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Celebrant: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400" i="1" dirty="0">
                <a:latin typeface="+mj-lt"/>
                <a:ea typeface="+mj-ea"/>
                <a:cs typeface="+mj-cs"/>
              </a:rPr>
              <a:t>Jesus Christ, hope of the earth and joy of every heart, hear the spoken, unspoken, whispers and shouts of longing, desire, and great need.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i="1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01BF22-A7F6-9A47-8969-94B2364F14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526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735" y="640081"/>
            <a:ext cx="3377183" cy="370889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People: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i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With hope, we come.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B5428A-B749-A247-B15E-F36D62FAF3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61" r="10645" b="-1"/>
          <a:stretch/>
        </p:blipFill>
        <p:spPr>
          <a:xfrm>
            <a:off x="20" y="10"/>
            <a:ext cx="7534636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160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</Words>
  <Application>Microsoft Macintosh PowerPoint</Application>
  <PresentationFormat>Widescreen</PresentationFormat>
  <Paragraphs>43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 MacQueen</dc:creator>
  <cp:lastModifiedBy>Kris MacQueen</cp:lastModifiedBy>
  <cp:revision>1</cp:revision>
  <dcterms:created xsi:type="dcterms:W3CDTF">2019-11-04T14:24:54Z</dcterms:created>
  <dcterms:modified xsi:type="dcterms:W3CDTF">2019-11-04T14:25:16Z</dcterms:modified>
</cp:coreProperties>
</file>